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ca6ff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ca6f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Scott Roewe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song so sweet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everywhere you are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